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6" r:id="rId12"/>
    <p:sldId id="270" r:id="rId13"/>
    <p:sldId id="269" r:id="rId14"/>
    <p:sldId id="272" r:id="rId15"/>
    <p:sldId id="271" r:id="rId16"/>
    <p:sldId id="273" r:id="rId17"/>
    <p:sldId id="274" r:id="rId18"/>
    <p:sldId id="275" r:id="rId19"/>
    <p:sldId id="276" r:id="rId20"/>
  </p:sldIdLst>
  <p:sldSz cx="10080625" cy="7559675"/>
  <p:notesSz cx="7772400" cy="100584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gothic" charset="0"/>
        <a:cs typeface="msgothic" charset="0"/>
      </a:defRPr>
    </a:lvl1pPr>
    <a:lvl2pPr marL="431800" indent="-2159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gothic" charset="0"/>
        <a:cs typeface="msgothic" charset="0"/>
      </a:defRPr>
    </a:lvl2pPr>
    <a:lvl3pPr marL="647700" indent="-2159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gothic" charset="0"/>
        <a:cs typeface="msgothic" charset="0"/>
      </a:defRPr>
    </a:lvl3pPr>
    <a:lvl4pPr marL="863600" indent="-2159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gothic" charset="0"/>
        <a:cs typeface="msgothic" charset="0"/>
      </a:defRPr>
    </a:lvl4pPr>
    <a:lvl5pPr marL="1079500" indent="-2159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gothic" charset="0"/>
        <a:cs typeface="msgothic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msgothic" charset="0"/>
        <a:cs typeface="msgothic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msgothic" charset="0"/>
        <a:cs typeface="msgothic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msgothic" charset="0"/>
        <a:cs typeface="msgothic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msgothic" charset="0"/>
        <a:cs typeface="ms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15"/>
    <p:restoredTop sz="95706"/>
  </p:normalViewPr>
  <p:slideViewPr>
    <p:cSldViewPr>
      <p:cViewPr>
        <p:scale>
          <a:sx n="110" d="100"/>
          <a:sy n="110" d="100"/>
        </p:scale>
        <p:origin x="496" y="14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>
            <a:extLst>
              <a:ext uri="{FF2B5EF4-FFF2-40B4-BE49-F238E27FC236}">
                <a16:creationId xmlns:a16="http://schemas.microsoft.com/office/drawing/2014/main" id="{4A36AF5F-3CEB-FB47-AB64-D651000E6F46}"/>
              </a:ext>
            </a:extLst>
          </p:cNvPr>
          <p:cNvSpPr>
            <a:spLocks noGrp="1" noChangeArrowheads="1"/>
          </p:cNvSpPr>
          <p:nvPr>
            <p:ph type="sldImg"/>
          </p:nvPr>
        </p:nvSpPr>
        <p:spPr bwMode="auto">
          <a:xfrm>
            <a:off x="1587500" y="1006475"/>
            <a:ext cx="4594225" cy="344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AE5E8BF-07DF-4D4C-A70B-09380BC5174E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1185863" y="4787900"/>
            <a:ext cx="5405437" cy="38242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1">
            <a:extLst>
              <a:ext uri="{FF2B5EF4-FFF2-40B4-BE49-F238E27FC236}">
                <a16:creationId xmlns:a16="http://schemas.microsoft.com/office/drawing/2014/main" id="{2CFA684B-1C14-9D4E-B584-61642D5B7B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500" y="1006475"/>
            <a:ext cx="4595813" cy="34480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endParaRPr lang="en-US" altLang="en-US"/>
          </a:p>
        </p:txBody>
      </p:sp>
      <p:sp>
        <p:nvSpPr>
          <p:cNvPr id="4099" name="Text Box 2">
            <a:extLst>
              <a:ext uri="{FF2B5EF4-FFF2-40B4-BE49-F238E27FC236}">
                <a16:creationId xmlns:a16="http://schemas.microsoft.com/office/drawing/2014/main" id="{1DD1DE89-6E90-D746-896C-B20D4055494F}"/>
              </a:ext>
            </a:extLst>
          </p:cNvPr>
          <p:cNvSpPr txBox="1">
            <a:spLocks noChangeArrowheads="1"/>
          </p:cNvSpPr>
          <p:nvPr>
            <p:ph type="body"/>
          </p:nvPr>
        </p:nvSpPr>
        <p:spPr>
          <a:xfrm>
            <a:off x="1185863" y="4787900"/>
            <a:ext cx="5407025" cy="38258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85725" indent="-85725" eaLnBrk="1">
              <a:lnSpc>
                <a:spcPct val="93000"/>
              </a:lnSpc>
              <a:spcBef>
                <a:spcPct val="0"/>
              </a:spcBef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GB" altLang="en-US">
                <a:latin typeface="Arial" panose="020B0604020202020204" pitchFamily="34" charset="0"/>
                <a:ea typeface="msgothic" charset="0"/>
                <a:cs typeface="msgothic" charset="0"/>
              </a:rPr>
              <a:t>Cells in the temporal pole area TP respond to familiar faces. (</a:t>
            </a:r>
            <a:r>
              <a:rPr lang="en-GB" altLang="en-US" sz="1400" b="1">
                <a:latin typeface="Arial" panose="020B0604020202020204" pitchFamily="34" charset="0"/>
                <a:ea typeface="msgothic" charset="0"/>
                <a:cs typeface="msgothic" charset="0"/>
              </a:rPr>
              <a:t>A</a:t>
            </a:r>
            <a:r>
              <a:rPr lang="en-GB" altLang="en-US">
                <a:latin typeface="Arial" panose="020B0604020202020204" pitchFamily="34" charset="0"/>
                <a:ea typeface="msgothic" charset="0"/>
                <a:cs typeface="msgothic" charset="0"/>
              </a:rPr>
              <a:t>) Schematic: Face perception systems are thought to feed into downstream face memory systems (</a:t>
            </a:r>
            <a:r>
              <a:rPr lang="en-GB" altLang="en-US" i="1">
                <a:latin typeface="Arial" panose="020B0604020202020204" pitchFamily="34" charset="0"/>
                <a:ea typeface="msgothic" charset="0"/>
                <a:cs typeface="msgothic" charset="0"/>
              </a:rPr>
              <a:t>3</a:t>
            </a:r>
            <a:r>
              <a:rPr lang="en-GB" altLang="en-US">
                <a:latin typeface="Arial" panose="020B0604020202020204" pitchFamily="34" charset="0"/>
                <a:ea typeface="msgothic" charset="0"/>
                <a:cs typeface="msgothic" charset="0"/>
              </a:rPr>
              <a:t>) in ways yet unknown. Candidate areas in the macaque brain are area AM and area TP. (</a:t>
            </a:r>
            <a:r>
              <a:rPr lang="en-GB" altLang="en-US" sz="1400" b="1">
                <a:latin typeface="Arial" panose="020B0604020202020204" pitchFamily="34" charset="0"/>
                <a:ea typeface="msgothic" charset="0"/>
                <a:cs typeface="msgothic" charset="0"/>
              </a:rPr>
              <a:t>B</a:t>
            </a:r>
            <a:r>
              <a:rPr lang="en-GB" altLang="en-US">
                <a:latin typeface="Arial" panose="020B0604020202020204" pitchFamily="34" charset="0"/>
                <a:ea typeface="msgothic" charset="0"/>
                <a:cs typeface="msgothic" charset="0"/>
              </a:rPr>
              <a:t>) Structural MRI (T1-weighted image) and functional overlay (faces &gt; objects), color coded for negative common logarithm of </a:t>
            </a:r>
            <a:r>
              <a:rPr lang="en-GB" altLang="en-US" i="1">
                <a:latin typeface="Arial" panose="020B0604020202020204" pitchFamily="34" charset="0"/>
                <a:ea typeface="msgothic" charset="0"/>
                <a:cs typeface="msgothic" charset="0"/>
              </a:rPr>
              <a:t>p</a:t>
            </a:r>
            <a:r>
              <a:rPr lang="en-GB" altLang="en-US">
                <a:latin typeface="Arial" panose="020B0604020202020204" pitchFamily="34" charset="0"/>
                <a:ea typeface="msgothic" charset="0"/>
                <a:cs typeface="msgothic" charset="0"/>
              </a:rPr>
              <a:t> value (</a:t>
            </a:r>
            <a:r>
              <a:rPr lang="en-GB" altLang="en-US" i="1">
                <a:latin typeface="Arial" panose="020B0604020202020204" pitchFamily="34" charset="0"/>
                <a:ea typeface="msgothic" charset="0"/>
                <a:cs typeface="msgothic" charset="0"/>
              </a:rPr>
              <a:t>p</a:t>
            </a:r>
            <a:r>
              <a:rPr lang="en-GB" altLang="en-US">
                <a:latin typeface="Arial" panose="020B0604020202020204" pitchFamily="34" charset="0"/>
                <a:ea typeface="msgothic" charset="0"/>
                <a:cs typeface="msgothic" charset="0"/>
              </a:rPr>
              <a:t> &lt; 0.001, uncorrected) showing electrodes targeting recording TP in monkeys M1 and M2 (see methods). D, dorsal; L, left; R, right; V, ventral. (</a:t>
            </a:r>
            <a:r>
              <a:rPr lang="en-GB" altLang="en-US" sz="1400" b="1">
                <a:latin typeface="Arial" panose="020B0604020202020204" pitchFamily="34" charset="0"/>
                <a:ea typeface="msgothic" charset="0"/>
                <a:cs typeface="msgothic" charset="0"/>
              </a:rPr>
              <a:t>C</a:t>
            </a:r>
            <a:r>
              <a:rPr lang="en-GB" altLang="en-US">
                <a:latin typeface="Arial" panose="020B0604020202020204" pitchFamily="34" charset="0"/>
                <a:ea typeface="msgothic" charset="0"/>
                <a:cs typeface="msgothic" charset="0"/>
              </a:rPr>
              <a:t>) Coronal (left), parasagittal (middle), and axial (right) slices showing TP in M1 and M2. Numbers indicate stereotaxic coordinates: millimeters rostral to interaural line, millimeters from midline to the right, and millimeters dorsal from interaural line, respectively. (</a:t>
            </a:r>
            <a:r>
              <a:rPr lang="en-GB" altLang="en-US" sz="1400" b="1">
                <a:latin typeface="Arial" panose="020B0604020202020204" pitchFamily="34" charset="0"/>
                <a:ea typeface="msgothic" charset="0"/>
                <a:cs typeface="msgothic" charset="0"/>
              </a:rPr>
              <a:t>D</a:t>
            </a:r>
            <a:r>
              <a:rPr lang="en-GB" altLang="en-US">
                <a:latin typeface="Arial" panose="020B0604020202020204" pitchFamily="34" charset="0"/>
                <a:ea typeface="msgothic" charset="0"/>
                <a:cs typeface="msgothic" charset="0"/>
              </a:rPr>
              <a:t>) Mean peristimulus time histograms of two TP example cells (left M1, right M2) across the 205-stimuli set (FOF) in eight categories (top to bottom, far right) presented for 200 ms (bottom) with 500-ms interstimulus intervals in spikes per second (color scale bottom). Each cell responds significantly to a range of familiar monkey faces. Sparseness indexes (S) (see methods) are shown in the top right of each plot.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07207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771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4550" y="627063"/>
            <a:ext cx="2151063" cy="62357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9775" y="627063"/>
            <a:ext cx="6302375" cy="62357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7550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071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1973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9775" y="2101850"/>
            <a:ext cx="4225925" cy="4760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100" y="2101850"/>
            <a:ext cx="4227513" cy="4760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7870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9907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9401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7804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1725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0851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572F3D0F-3D6B-0541-B172-38C174E8E4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39775" y="627063"/>
            <a:ext cx="8605838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0949986B-4D3B-D248-BFAC-8C44F63CC2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39775" y="2101850"/>
            <a:ext cx="8605838" cy="476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2" charset="2"/>
        <a:defRPr sz="2800" b="1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2" charset="2"/>
        <a:defRPr sz="2800" b="1">
          <a:solidFill>
            <a:srgbClr val="000000"/>
          </a:solidFill>
          <a:latin typeface="Times New Roman" panose="02020603050405020304" pitchFamily="18" charset="0"/>
          <a:ea typeface="msgothic" charset="0"/>
          <a:cs typeface="msgothic" charset="0"/>
        </a:defRPr>
      </a:lvl2pPr>
      <a:lvl3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2" charset="2"/>
        <a:defRPr sz="2800" b="1">
          <a:solidFill>
            <a:srgbClr val="000000"/>
          </a:solidFill>
          <a:latin typeface="Times New Roman" panose="02020603050405020304" pitchFamily="18" charset="0"/>
          <a:ea typeface="msgothic" charset="0"/>
          <a:cs typeface="msgothic" charset="0"/>
        </a:defRPr>
      </a:lvl3pPr>
      <a:lvl4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2" charset="2"/>
        <a:defRPr sz="2800" b="1">
          <a:solidFill>
            <a:srgbClr val="000000"/>
          </a:solidFill>
          <a:latin typeface="Times New Roman" panose="02020603050405020304" pitchFamily="18" charset="0"/>
          <a:ea typeface="msgothic" charset="0"/>
          <a:cs typeface="msgothic" charset="0"/>
        </a:defRPr>
      </a:lvl4pPr>
      <a:lvl5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2" charset="2"/>
        <a:defRPr sz="2800" b="1">
          <a:solidFill>
            <a:srgbClr val="000000"/>
          </a:solidFill>
          <a:latin typeface="Times New Roman" panose="02020603050405020304" pitchFamily="18" charset="0"/>
          <a:ea typeface="msgothic" charset="0"/>
          <a:cs typeface="msgothic" charset="0"/>
        </a:defRPr>
      </a:lvl5pPr>
      <a:lvl6pPr marL="1536700" indent="-2159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2" charset="2"/>
        <a:defRPr sz="2800" b="1">
          <a:solidFill>
            <a:srgbClr val="000000"/>
          </a:solidFill>
          <a:latin typeface="Times New Roman" panose="02020603050405020304" pitchFamily="18" charset="0"/>
          <a:ea typeface="msgothic" charset="0"/>
          <a:cs typeface="msgothic" charset="0"/>
        </a:defRPr>
      </a:lvl6pPr>
      <a:lvl7pPr marL="1993900" indent="-2159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2" charset="2"/>
        <a:defRPr sz="2800" b="1">
          <a:solidFill>
            <a:srgbClr val="000000"/>
          </a:solidFill>
          <a:latin typeface="Times New Roman" panose="02020603050405020304" pitchFamily="18" charset="0"/>
          <a:ea typeface="msgothic" charset="0"/>
          <a:cs typeface="msgothic" charset="0"/>
        </a:defRPr>
      </a:lvl7pPr>
      <a:lvl8pPr marL="2451100" indent="-2159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2" charset="2"/>
        <a:defRPr sz="2800" b="1">
          <a:solidFill>
            <a:srgbClr val="000000"/>
          </a:solidFill>
          <a:latin typeface="Times New Roman" panose="02020603050405020304" pitchFamily="18" charset="0"/>
          <a:ea typeface="msgothic" charset="0"/>
          <a:cs typeface="msgothic" charset="0"/>
        </a:defRPr>
      </a:lvl8pPr>
      <a:lvl9pPr marL="2908300" indent="-2159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2" charset="2"/>
        <a:defRPr sz="2800" b="1">
          <a:solidFill>
            <a:srgbClr val="000000"/>
          </a:solidFill>
          <a:latin typeface="Times New Roman" panose="02020603050405020304" pitchFamily="18" charset="0"/>
          <a:ea typeface="msgothic" charset="0"/>
          <a:cs typeface="msgothic" charset="0"/>
        </a:defRPr>
      </a:lvl9pPr>
    </p:titleStyle>
    <p:bodyStyle>
      <a:lvl1pPr marL="431800" indent="-323850" algn="l" defTabSz="457200" rtl="0" eaLnBrk="0" fontAlgn="base" hangingPunct="0">
        <a:lnSpc>
          <a:spcPct val="93000"/>
        </a:lnSpc>
        <a:spcBef>
          <a:spcPct val="0"/>
        </a:spcBef>
        <a:spcAft>
          <a:spcPts val="888"/>
        </a:spcAft>
        <a:buClr>
          <a:srgbClr val="000000"/>
        </a:buClr>
        <a:buSzPct val="100000"/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</a:defRPr>
      </a:lvl1pPr>
      <a:lvl2pPr marL="863600" indent="-287338" algn="l" defTabSz="457200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2" charset="2"/>
        <a:buChar char=""/>
        <a:defRPr sz="2600" kern="1200">
          <a:solidFill>
            <a:srgbClr val="000000"/>
          </a:solidFill>
          <a:latin typeface="+mn-lt"/>
          <a:ea typeface="+mn-ea"/>
          <a:cs typeface="+mn-cs"/>
        </a:defRPr>
      </a:lvl2pPr>
      <a:lvl3pPr marL="1295400" indent="-215900" algn="l" defTabSz="457200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2" charset="2"/>
        <a:buChar char="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727200" indent="-215900" algn="l" defTabSz="457200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2" charset="2"/>
        <a:buChar char="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159000" indent="-215900" algn="l" defTabSz="457200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2" charset="2"/>
        <a:buChar char="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227AE75A-CA73-4948-ABF4-80229547D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343" y="0"/>
            <a:ext cx="5067939" cy="7559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, engineering drawing&#10;&#10;Description automatically generated">
            <a:extLst>
              <a:ext uri="{FF2B5EF4-FFF2-40B4-BE49-F238E27FC236}">
                <a16:creationId xmlns:a16="http://schemas.microsoft.com/office/drawing/2014/main" id="{B4BCB5D1-AC94-AE4F-B738-E40AA209DC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39" b="89950" l="2500" r="93500">
                        <a14:foregroundMark x1="8250" y1="8459" x2="8250" y2="8459"/>
                        <a14:foregroundMark x1="11250" y1="8794" x2="11250" y2="8794"/>
                        <a14:foregroundMark x1="13375" y1="9548" x2="13375" y2="9548"/>
                        <a14:foregroundMark x1="12000" y1="6616" x2="12000" y2="6616"/>
                        <a14:foregroundMark x1="7375" y1="4439" x2="7375" y2="4439"/>
                        <a14:foregroundMark x1="9625" y1="5528" x2="9625" y2="5528"/>
                        <a14:foregroundMark x1="10375" y1="5276" x2="10375" y2="5276"/>
                        <a14:foregroundMark x1="2500" y1="10637" x2="2500" y2="10637"/>
                        <a14:foregroundMark x1="2500" y1="8794" x2="2500" y2="8794"/>
                        <a14:foregroundMark x1="24625" y1="11893" x2="27125" y2="5276"/>
                        <a14:foregroundMark x1="27125" y1="5276" x2="35625" y2="8040"/>
                        <a14:foregroundMark x1="35625" y1="8040" x2="26250" y2="9548"/>
                        <a14:foregroundMark x1="26250" y1="9548" x2="26250" y2="9883"/>
                        <a14:foregroundMark x1="48375" y1="10637" x2="55125" y2="6198"/>
                        <a14:foregroundMark x1="55125" y1="6198" x2="47875" y2="10218"/>
                        <a14:foregroundMark x1="47875" y1="10218" x2="48375" y2="10469"/>
                        <a14:foregroundMark x1="74375" y1="9883" x2="82500" y2="5863"/>
                        <a14:foregroundMark x1="82500" y1="5863" x2="76000" y2="9380"/>
                        <a14:foregroundMark x1="3000" y1="25126" x2="11125" y2="21524"/>
                        <a14:foregroundMark x1="11125" y1="21524" x2="5250" y2="24372"/>
                        <a14:foregroundMark x1="35000" y1="24204" x2="34750" y2="23451"/>
                        <a14:foregroundMark x1="72750" y1="25879" x2="79750" y2="21273"/>
                        <a14:foregroundMark x1="79750" y1="21273" x2="72750" y2="26047"/>
                        <a14:foregroundMark x1="72750" y1="26047" x2="73000" y2="26214"/>
                        <a14:foregroundMark x1="93500" y1="28978" x2="93500" y2="28559"/>
                      </a14:backgroundRemoval>
                    </a14:imgEffect>
                  </a14:imgLayer>
                </a14:imgProps>
              </a:ext>
            </a:extLst>
          </a:blip>
          <a:srcRect l="86471" t="25572" r="1744" b="69113"/>
          <a:stretch/>
        </p:blipFill>
        <p:spPr>
          <a:xfrm>
            <a:off x="3657600" y="2155371"/>
            <a:ext cx="3592286" cy="241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26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4E25D57-2877-DB43-802B-D20F9A525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817" y="0"/>
            <a:ext cx="6488991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460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4E25D57-2877-DB43-802B-D20F9A525E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8" b="89925" l="6875" r="95625">
                        <a14:foregroundMark x1="11125" y1="47267" x2="11125" y2="42337"/>
                        <a14:foregroundMark x1="9500" y1="42872" x2="6875" y2="48982"/>
                        <a14:foregroundMark x1="6875" y1="48982" x2="12375" y2="48339"/>
                        <a14:foregroundMark x1="57875" y1="46195" x2="66000" y2="41372"/>
                        <a14:foregroundMark x1="66000" y1="41372" x2="74875" y2="41265"/>
                        <a14:foregroundMark x1="74875" y1="41265" x2="82375" y2="41801"/>
                        <a14:foregroundMark x1="82375" y1="41801" x2="75375" y2="49089"/>
                        <a14:foregroundMark x1="75375" y1="49089" x2="66125" y2="51233"/>
                        <a14:foregroundMark x1="66125" y1="51233" x2="59500" y2="47267"/>
                        <a14:foregroundMark x1="59500" y1="47267" x2="57250" y2="46731"/>
                        <a14:foregroundMark x1="92750" y1="45874" x2="92125" y2="43730"/>
                        <a14:foregroundMark x1="88625" y1="60986" x2="81500" y2="58521"/>
                        <a14:foregroundMark x1="81500" y1="58521" x2="89500" y2="56913"/>
                        <a14:foregroundMark x1="89500" y1="56913" x2="87250" y2="60236"/>
                        <a14:foregroundMark x1="95625" y1="60772" x2="94000" y2="58842"/>
                        <a14:backgroundMark x1="40125" y1="61844" x2="38125" y2="60772"/>
                        <a14:backgroundMark x1="38125" y1="60772" x2="37750" y2="58950"/>
                        <a14:backgroundMark x1="37750" y1="58950" x2="39500" y2="57771"/>
                        <a14:backgroundMark x1="39500" y1="57771" x2="41875" y2="57663"/>
                        <a14:backgroundMark x1="41875" y1="57663" x2="43250" y2="59486"/>
                        <a14:backgroundMark x1="43250" y1="59486" x2="42375" y2="61415"/>
                        <a14:backgroundMark x1="42375" y1="61415" x2="40250" y2="61308"/>
                        <a14:backgroundMark x1="40250" y1="61308" x2="39375" y2="60557"/>
                        <a14:backgroundMark x1="35125" y1="58199" x2="36000" y2="60021"/>
                        <a14:backgroundMark x1="36000" y1="60021" x2="37750" y2="61308"/>
                        <a14:backgroundMark x1="40500" y1="62165" x2="41125" y2="61308"/>
                        <a14:backgroundMark x1="40000" y1="61844" x2="40875" y2="61736"/>
                      </a14:backgroundRemoval>
                    </a14:imgEffect>
                  </a14:imgLayer>
                </a14:imgProps>
              </a:ext>
            </a:extLst>
          </a:blip>
          <a:srcRect t="34913" r="52413" b="40346"/>
          <a:stretch/>
        </p:blipFill>
        <p:spPr>
          <a:xfrm>
            <a:off x="-779723" y="274637"/>
            <a:ext cx="10878387" cy="658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41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4E25D57-2877-DB43-802B-D20F9A525E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8" b="89925" l="6875" r="95625">
                        <a14:foregroundMark x1="88625" y1="60986" x2="82070" y2="58718"/>
                        <a14:foregroundMark x1="82289" y1="58363" x2="89500" y2="56913"/>
                        <a14:foregroundMark x1="89500" y1="56913" x2="87250" y2="60236"/>
                        <a14:foregroundMark x1="95625" y1="60772" x2="94000" y2="58842"/>
                        <a14:foregroundMark x1="33875" y1="59378" x2="40875" y2="61844"/>
                        <a14:foregroundMark x1="40875" y1="61844" x2="39250" y2="60450"/>
                        <a14:backgroundMark x1="18750" y1="55949" x2="29375" y2="55305"/>
                        <a14:backgroundMark x1="29375" y1="55305" x2="33375" y2="48767"/>
                        <a14:backgroundMark x1="33375" y1="48767" x2="35375" y2="46945"/>
                        <a14:backgroundMark x1="35375" y1="46945" x2="38250" y2="46195"/>
                        <a14:backgroundMark x1="38250" y1="46195" x2="40000" y2="45230"/>
                        <a14:backgroundMark x1="40000" y1="45230" x2="40875" y2="43194"/>
                        <a14:backgroundMark x1="40875" y1="43194" x2="36500" y2="41801"/>
                        <a14:backgroundMark x1="36500" y1="41801" x2="20500" y2="41479"/>
                        <a14:backgroundMark x1="20500" y1="41479" x2="12625" y2="44373"/>
                        <a14:backgroundMark x1="12625" y1="44373" x2="12500" y2="46409"/>
                        <a14:backgroundMark x1="12500" y1="46409" x2="17500" y2="51018"/>
                        <a14:backgroundMark x1="17500" y1="51018" x2="18250" y2="52626"/>
                        <a14:backgroundMark x1="14000" y1="49411" x2="11625" y2="49946"/>
                        <a14:backgroundMark x1="11625" y1="49946" x2="9125" y2="49411"/>
                        <a14:backgroundMark x1="9125" y1="49411" x2="8000" y2="47910"/>
                        <a14:backgroundMark x1="8000" y1="47910" x2="9125" y2="45766"/>
                        <a14:backgroundMark x1="9125" y1="45766" x2="14000" y2="41908"/>
                        <a14:backgroundMark x1="14000" y1="41908" x2="14750" y2="40729"/>
                        <a14:backgroundMark x1="12375" y1="41479" x2="7500" y2="46195"/>
                        <a14:backgroundMark x1="7500" y1="46195" x2="6375" y2="47803"/>
                        <a14:backgroundMark x1="6375" y1="47803" x2="8625" y2="49196"/>
                        <a14:backgroundMark x1="8625" y1="49196" x2="11125" y2="48339"/>
                        <a14:backgroundMark x1="11125" y1="48339" x2="12625" y2="46945"/>
                        <a14:backgroundMark x1="12625" y1="46945" x2="10750" y2="47803"/>
                        <a14:backgroundMark x1="10750" y1="47803" x2="12875" y2="44480"/>
                        <a14:backgroundMark x1="12875" y1="44480" x2="13000" y2="44373"/>
                        <a14:backgroundMark x1="55625" y1="47910" x2="55750" y2="45230"/>
                        <a14:backgroundMark x1="55750" y1="45230" x2="69250" y2="41586"/>
                        <a14:backgroundMark x1="69250" y1="41586" x2="73375" y2="41372"/>
                        <a14:backgroundMark x1="73375" y1="41372" x2="78375" y2="41801"/>
                        <a14:backgroundMark x1="78375" y1="41801" x2="78125" y2="43837"/>
                        <a14:backgroundMark x1="78125" y1="43837" x2="69875" y2="48875"/>
                        <a14:backgroundMark x1="69875" y1="48875" x2="69000" y2="51768"/>
                        <a14:backgroundMark x1="69000" y1="51768" x2="69250" y2="53698"/>
                        <a14:backgroundMark x1="69250" y1="53698" x2="66625" y2="52947"/>
                        <a14:backgroundMark x1="66625" y1="52947" x2="63625" y2="48767"/>
                        <a14:backgroundMark x1="63625" y1="48767" x2="58250" y2="48660"/>
                        <a14:backgroundMark x1="58250" y1="48660" x2="57875" y2="48446"/>
                        <a14:backgroundMark x1="73625" y1="51983" x2="81125" y2="48982"/>
                        <a14:backgroundMark x1="81125" y1="48982" x2="92750" y2="47696"/>
                        <a14:backgroundMark x1="92750" y1="47696" x2="93000" y2="45766"/>
                        <a14:backgroundMark x1="93000" y1="45766" x2="91750" y2="44051"/>
                        <a14:backgroundMark x1="91750" y1="44051" x2="86875" y2="42122"/>
                        <a14:backgroundMark x1="86875" y1="42122" x2="82125" y2="41158"/>
                        <a14:backgroundMark x1="82125" y1="41158" x2="79750" y2="41372"/>
                        <a14:backgroundMark x1="79750" y1="41372" x2="75125" y2="44480"/>
                        <a14:backgroundMark x1="58375" y1="46838" x2="61500" y2="46624"/>
                        <a14:backgroundMark x1="61500" y1="46624" x2="64500" y2="47910"/>
                        <a14:backgroundMark x1="64500" y1="47910" x2="66125" y2="49411"/>
                        <a14:backgroundMark x1="66125" y1="49411" x2="69750" y2="49518"/>
                        <a14:backgroundMark x1="69750" y1="49518" x2="78875" y2="43301"/>
                        <a14:backgroundMark x1="78875" y1="43301" x2="81625" y2="40086"/>
                        <a14:backgroundMark x1="81625" y1="40086" x2="77625" y2="47374"/>
                        <a14:backgroundMark x1="77625" y1="47374" x2="79125" y2="45445"/>
                        <a14:backgroundMark x1="79125" y1="45445" x2="77500" y2="47696"/>
                        <a14:backgroundMark x1="77500" y1="47696" x2="74750" y2="46731"/>
                        <a14:backgroundMark x1="74750" y1="46731" x2="74625" y2="45552"/>
                        <a14:backgroundMark x1="75375" y1="48446" x2="72875" y2="49303"/>
                        <a14:backgroundMark x1="72875" y1="49303" x2="74625" y2="48232"/>
                        <a14:backgroundMark x1="74625" y1="48232" x2="74000" y2="47910"/>
                        <a14:backgroundMark x1="73375" y1="47910" x2="69875" y2="49411"/>
                        <a14:backgroundMark x1="69875" y1="49411" x2="73000" y2="49946"/>
                        <a14:backgroundMark x1="73000" y1="49946" x2="77500" y2="47588"/>
                        <a14:backgroundMark x1="77500" y1="47588" x2="74750" y2="46731"/>
                        <a14:backgroundMark x1="74750" y1="46731" x2="72375" y2="49089"/>
                        <a14:backgroundMark x1="59750" y1="47481" x2="57875" y2="48446"/>
                        <a14:backgroundMark x1="57875" y1="48446" x2="56750" y2="46624"/>
                        <a14:backgroundMark x1="56750" y1="46624" x2="56500" y2="44695"/>
                        <a14:backgroundMark x1="56500" y1="44695" x2="59500" y2="44159"/>
                        <a14:backgroundMark x1="59500" y1="44159" x2="60625" y2="46088"/>
                        <a14:backgroundMark x1="60625" y1="46088" x2="59250" y2="47374"/>
                        <a14:backgroundMark x1="81375" y1="58842" x2="82125" y2="58628"/>
                      </a14:backgroundRemoval>
                    </a14:imgEffect>
                  </a14:imgLayer>
                </a14:imgProps>
              </a:ext>
            </a:extLst>
          </a:blip>
          <a:srcRect l="32224" t="55361" r="50049" b="34417"/>
          <a:stretch/>
        </p:blipFill>
        <p:spPr>
          <a:xfrm>
            <a:off x="2982912" y="2865437"/>
            <a:ext cx="4052455" cy="272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07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4E25D57-2877-DB43-802B-D20F9A525E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8" b="89925" l="6875" r="95625">
                        <a14:foregroundMark x1="11125" y1="47267" x2="11125" y2="42337"/>
                        <a14:foregroundMark x1="9500" y1="42872" x2="6875" y2="48982"/>
                        <a14:foregroundMark x1="6875" y1="48982" x2="12375" y2="48339"/>
                        <a14:foregroundMark x1="57875" y1="46195" x2="66000" y2="41372"/>
                        <a14:foregroundMark x1="66000" y1="41372" x2="74875" y2="41265"/>
                        <a14:foregroundMark x1="74875" y1="41265" x2="82375" y2="41801"/>
                        <a14:foregroundMark x1="82375" y1="41801" x2="75375" y2="49089"/>
                        <a14:foregroundMark x1="75375" y1="49089" x2="66125" y2="51233"/>
                        <a14:foregroundMark x1="66125" y1="51233" x2="59500" y2="47267"/>
                        <a14:foregroundMark x1="59500" y1="47267" x2="57250" y2="46731"/>
                        <a14:foregroundMark x1="92750" y1="45874" x2="92125" y2="43730"/>
                        <a14:backgroundMark x1="40125" y1="61844" x2="38125" y2="60772"/>
                        <a14:backgroundMark x1="38125" y1="60772" x2="37750" y2="58950"/>
                        <a14:backgroundMark x1="37750" y1="58950" x2="39500" y2="57771"/>
                        <a14:backgroundMark x1="39500" y1="57771" x2="41875" y2="57663"/>
                        <a14:backgroundMark x1="41875" y1="57663" x2="43250" y2="59486"/>
                        <a14:backgroundMark x1="43250" y1="59486" x2="42375" y2="61415"/>
                        <a14:backgroundMark x1="42375" y1="61415" x2="40250" y2="61308"/>
                        <a14:backgroundMark x1="40250" y1="61308" x2="39375" y2="60557"/>
                        <a14:backgroundMark x1="35125" y1="58199" x2="36000" y2="60021"/>
                        <a14:backgroundMark x1="36000" y1="60021" x2="37750" y2="61308"/>
                        <a14:backgroundMark x1="40500" y1="62165" x2="41125" y2="61308"/>
                        <a14:backgroundMark x1="40000" y1="61844" x2="40875" y2="61736"/>
                        <a14:backgroundMark x1="94125" y1="60129" x2="92500" y2="61522"/>
                        <a14:backgroundMark x1="92500" y1="61522" x2="91500" y2="63237"/>
                        <a14:backgroundMark x1="91500" y1="63237" x2="89500" y2="62272"/>
                        <a14:backgroundMark x1="89500" y1="62272" x2="88000" y2="60450"/>
                        <a14:backgroundMark x1="88000" y1="60450" x2="83875" y2="58950"/>
                        <a14:backgroundMark x1="83875" y1="58950" x2="88000" y2="57235"/>
                        <a14:backgroundMark x1="88000" y1="57235" x2="90250" y2="56913"/>
                        <a14:backgroundMark x1="90250" y1="56913" x2="94500" y2="57771"/>
                        <a14:backgroundMark x1="94500" y1="57771" x2="96250" y2="58842"/>
                        <a14:backgroundMark x1="96250" y1="58842" x2="92375" y2="60986"/>
                        <a14:backgroundMark x1="83375" y1="58092" x2="81250" y2="58414"/>
                        <a14:backgroundMark x1="81250" y1="58414" x2="84500" y2="59593"/>
                        <a14:backgroundMark x1="84500" y1="59593" x2="85125" y2="59378"/>
                        <a14:backgroundMark x1="89625" y1="61415" x2="87625" y2="60129"/>
                        <a14:backgroundMark x1="87625" y1="60129" x2="87750" y2="58307"/>
                        <a14:backgroundMark x1="87750" y1="58307" x2="90000" y2="58521"/>
                        <a14:backgroundMark x1="90000" y1="58521" x2="90625" y2="60450"/>
                        <a14:backgroundMark x1="90625" y1="60450" x2="90500" y2="62272"/>
                        <a14:backgroundMark x1="90500" y1="62272" x2="88625" y2="61415"/>
                        <a14:backgroundMark x1="88625" y1="61415" x2="88625" y2="61415"/>
                      </a14:backgroundRemoval>
                    </a14:imgEffect>
                  </a14:imgLayer>
                </a14:imgProps>
              </a:ext>
            </a:extLst>
          </a:blip>
          <a:srcRect l="48454" t="35927" r="3959" b="38027"/>
          <a:stretch/>
        </p:blipFill>
        <p:spPr>
          <a:xfrm>
            <a:off x="-779723" y="274637"/>
            <a:ext cx="10878387" cy="693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95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4E25D57-2877-DB43-802B-D20F9A525E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8" b="89925" l="6875" r="95625">
                        <a14:foregroundMark x1="88625" y1="60986" x2="82070" y2="58718"/>
                        <a14:foregroundMark x1="82289" y1="58363" x2="89500" y2="56913"/>
                        <a14:foregroundMark x1="89500" y1="56913" x2="87250" y2="60236"/>
                        <a14:foregroundMark x1="95625" y1="60772" x2="94000" y2="58842"/>
                        <a14:foregroundMark x1="33875" y1="59378" x2="40875" y2="61844"/>
                        <a14:foregroundMark x1="40875" y1="61844" x2="39250" y2="60450"/>
                        <a14:backgroundMark x1="18750" y1="55949" x2="29375" y2="55305"/>
                        <a14:backgroundMark x1="29375" y1="55305" x2="33375" y2="48767"/>
                        <a14:backgroundMark x1="33375" y1="48767" x2="35375" y2="46945"/>
                        <a14:backgroundMark x1="35375" y1="46945" x2="38250" y2="46195"/>
                        <a14:backgroundMark x1="38250" y1="46195" x2="40000" y2="45230"/>
                        <a14:backgroundMark x1="40000" y1="45230" x2="40875" y2="43194"/>
                        <a14:backgroundMark x1="40875" y1="43194" x2="36500" y2="41801"/>
                        <a14:backgroundMark x1="36500" y1="41801" x2="20500" y2="41479"/>
                        <a14:backgroundMark x1="20500" y1="41479" x2="12625" y2="44373"/>
                        <a14:backgroundMark x1="12625" y1="44373" x2="12500" y2="46409"/>
                        <a14:backgroundMark x1="12500" y1="46409" x2="17500" y2="51018"/>
                        <a14:backgroundMark x1="17500" y1="51018" x2="18250" y2="52626"/>
                        <a14:backgroundMark x1="14000" y1="49411" x2="11625" y2="49946"/>
                        <a14:backgroundMark x1="11625" y1="49946" x2="9125" y2="49411"/>
                        <a14:backgroundMark x1="9125" y1="49411" x2="8000" y2="47910"/>
                        <a14:backgroundMark x1="8000" y1="47910" x2="9125" y2="45766"/>
                        <a14:backgroundMark x1="9125" y1="45766" x2="14000" y2="41908"/>
                        <a14:backgroundMark x1="14000" y1="41908" x2="14750" y2="40729"/>
                        <a14:backgroundMark x1="12375" y1="41479" x2="7500" y2="46195"/>
                        <a14:backgroundMark x1="7500" y1="46195" x2="6375" y2="47803"/>
                        <a14:backgroundMark x1="6375" y1="47803" x2="8625" y2="49196"/>
                        <a14:backgroundMark x1="8625" y1="49196" x2="11125" y2="48339"/>
                        <a14:backgroundMark x1="11125" y1="48339" x2="12625" y2="46945"/>
                        <a14:backgroundMark x1="12625" y1="46945" x2="10750" y2="47803"/>
                        <a14:backgroundMark x1="10750" y1="47803" x2="12875" y2="44480"/>
                        <a14:backgroundMark x1="12875" y1="44480" x2="13000" y2="44373"/>
                        <a14:backgroundMark x1="55625" y1="47910" x2="55750" y2="45230"/>
                        <a14:backgroundMark x1="55750" y1="45230" x2="69250" y2="41586"/>
                        <a14:backgroundMark x1="69250" y1="41586" x2="73375" y2="41372"/>
                        <a14:backgroundMark x1="73375" y1="41372" x2="78375" y2="41801"/>
                        <a14:backgroundMark x1="78375" y1="41801" x2="78125" y2="43837"/>
                        <a14:backgroundMark x1="78125" y1="43837" x2="69875" y2="48875"/>
                        <a14:backgroundMark x1="69875" y1="48875" x2="69000" y2="51768"/>
                        <a14:backgroundMark x1="69000" y1="51768" x2="69250" y2="53698"/>
                        <a14:backgroundMark x1="69250" y1="53698" x2="66625" y2="52947"/>
                        <a14:backgroundMark x1="66625" y1="52947" x2="63625" y2="48767"/>
                        <a14:backgroundMark x1="63625" y1="48767" x2="58250" y2="48660"/>
                        <a14:backgroundMark x1="58250" y1="48660" x2="57875" y2="48446"/>
                        <a14:backgroundMark x1="73625" y1="51983" x2="81125" y2="48982"/>
                        <a14:backgroundMark x1="81125" y1="48982" x2="92750" y2="47696"/>
                        <a14:backgroundMark x1="92750" y1="47696" x2="93000" y2="45766"/>
                        <a14:backgroundMark x1="93000" y1="45766" x2="91750" y2="44051"/>
                        <a14:backgroundMark x1="91750" y1="44051" x2="86875" y2="42122"/>
                        <a14:backgroundMark x1="86875" y1="42122" x2="82125" y2="41158"/>
                        <a14:backgroundMark x1="82125" y1="41158" x2="79750" y2="41372"/>
                        <a14:backgroundMark x1="79750" y1="41372" x2="75125" y2="44480"/>
                        <a14:backgroundMark x1="58375" y1="46838" x2="61500" y2="46624"/>
                        <a14:backgroundMark x1="61500" y1="46624" x2="64500" y2="47910"/>
                        <a14:backgroundMark x1="64500" y1="47910" x2="66125" y2="49411"/>
                        <a14:backgroundMark x1="66125" y1="49411" x2="69750" y2="49518"/>
                        <a14:backgroundMark x1="69750" y1="49518" x2="78875" y2="43301"/>
                        <a14:backgroundMark x1="78875" y1="43301" x2="81625" y2="40086"/>
                        <a14:backgroundMark x1="81625" y1="40086" x2="77625" y2="47374"/>
                        <a14:backgroundMark x1="77625" y1="47374" x2="79125" y2="45445"/>
                        <a14:backgroundMark x1="79125" y1="45445" x2="77500" y2="47696"/>
                        <a14:backgroundMark x1="77500" y1="47696" x2="74750" y2="46731"/>
                        <a14:backgroundMark x1="74750" y1="46731" x2="74625" y2="45552"/>
                        <a14:backgroundMark x1="75375" y1="48446" x2="72875" y2="49303"/>
                        <a14:backgroundMark x1="72875" y1="49303" x2="74625" y2="48232"/>
                        <a14:backgroundMark x1="74625" y1="48232" x2="74000" y2="47910"/>
                        <a14:backgroundMark x1="73375" y1="47910" x2="69875" y2="49411"/>
                        <a14:backgroundMark x1="69875" y1="49411" x2="73000" y2="49946"/>
                        <a14:backgroundMark x1="73000" y1="49946" x2="77500" y2="47588"/>
                        <a14:backgroundMark x1="77500" y1="47588" x2="74750" y2="46731"/>
                        <a14:backgroundMark x1="74750" y1="46731" x2="72375" y2="49089"/>
                        <a14:backgroundMark x1="59750" y1="47481" x2="57875" y2="48446"/>
                        <a14:backgroundMark x1="57875" y1="48446" x2="56750" y2="46624"/>
                        <a14:backgroundMark x1="56750" y1="46624" x2="56500" y2="44695"/>
                        <a14:backgroundMark x1="56500" y1="44695" x2="59500" y2="44159"/>
                        <a14:backgroundMark x1="59500" y1="44159" x2="60625" y2="46088"/>
                        <a14:backgroundMark x1="60625" y1="46088" x2="59250" y2="47374"/>
                        <a14:backgroundMark x1="81375" y1="58842" x2="82125" y2="58628"/>
                      </a14:backgroundRemoval>
                    </a14:imgEffect>
                  </a14:imgLayer>
                </a14:imgProps>
              </a:ext>
            </a:extLst>
          </a:blip>
          <a:srcRect l="81665" t="55220" r="608" b="34558"/>
          <a:stretch/>
        </p:blipFill>
        <p:spPr>
          <a:xfrm>
            <a:off x="2982912" y="2865437"/>
            <a:ext cx="4052455" cy="272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719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8357C68-5FF5-2240-8F9E-DDE66A162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104" y="0"/>
            <a:ext cx="615441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95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8BF38B6-F313-6748-9F09-7546CD752A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68" b="97050" l="4250" r="90000">
                        <a14:foregroundMark x1="12000" y1="80264" x2="8000" y2="73754"/>
                        <a14:foregroundMark x1="8000" y1="73754" x2="13125" y2="68667"/>
                        <a14:foregroundMark x1="13125" y1="68667" x2="29375" y2="67040"/>
                        <a14:foregroundMark x1="29375" y1="67040" x2="37250" y2="67141"/>
                        <a14:foregroundMark x1="37250" y1="67141" x2="35125" y2="73449"/>
                        <a14:foregroundMark x1="35125" y1="73449" x2="26000" y2="74975"/>
                        <a14:foregroundMark x1="26000" y1="74975" x2="12875" y2="83011"/>
                        <a14:foregroundMark x1="12875" y1="83011" x2="10000" y2="78026"/>
                        <a14:foregroundMark x1="4250" y1="75076" x2="5250" y2="71211"/>
                        <a14:foregroundMark x1="11375" y1="96745" x2="12750" y2="90031"/>
                        <a14:foregroundMark x1="12750" y1="90031" x2="20625" y2="90539"/>
                        <a14:foregroundMark x1="20625" y1="90539" x2="12375" y2="97050"/>
                        <a14:foregroundMark x1="36000" y1="94303" x2="34250" y2="93998"/>
                        <a14:backgroundMark x1="37000" y1="33571" x2="23375" y2="34283"/>
                        <a14:backgroundMark x1="23375" y1="34283" x2="21000" y2="42625"/>
                        <a14:backgroundMark x1="21000" y1="42625" x2="25250" y2="49237"/>
                        <a14:backgroundMark x1="25250" y1="49237" x2="32625" y2="53510"/>
                        <a14:backgroundMark x1="32625" y1="53510" x2="49875" y2="54425"/>
                        <a14:backgroundMark x1="49875" y1="54425" x2="57625" y2="51577"/>
                        <a14:backgroundMark x1="57625" y1="51577" x2="55000" y2="42421"/>
                        <a14:backgroundMark x1="55000" y1="42421" x2="47375" y2="34486"/>
                        <a14:backgroundMark x1="47375" y1="34486" x2="40250" y2="30519"/>
                        <a14:backgroundMark x1="40250" y1="30519" x2="33250" y2="30824"/>
                      </a14:backgroundRemoval>
                    </a14:imgEffect>
                  </a14:imgLayer>
                </a14:imgProps>
              </a:ext>
            </a:extLst>
          </a:blip>
          <a:srcRect t="60624" r="53951" b="12454"/>
          <a:stretch/>
        </p:blipFill>
        <p:spPr>
          <a:xfrm>
            <a:off x="-446088" y="-334963"/>
            <a:ext cx="10526713" cy="755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244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8BF38B6-F313-6748-9F09-7546CD752A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68" b="97050" l="4250" r="90000">
                        <a14:foregroundMark x1="12000" y1="80264" x2="8000" y2="73754"/>
                        <a14:foregroundMark x1="8000" y1="73754" x2="13125" y2="68667"/>
                        <a14:foregroundMark x1="13125" y1="68667" x2="29375" y2="67040"/>
                        <a14:foregroundMark x1="29375" y1="67040" x2="37250" y2="67141"/>
                        <a14:foregroundMark x1="37250" y1="67141" x2="35125" y2="73449"/>
                        <a14:foregroundMark x1="35125" y1="73449" x2="26000" y2="74975"/>
                        <a14:foregroundMark x1="26000" y1="74975" x2="12875" y2="83011"/>
                        <a14:foregroundMark x1="12875" y1="83011" x2="10000" y2="78026"/>
                        <a14:foregroundMark x1="4250" y1="75076" x2="5250" y2="71211"/>
                        <a14:foregroundMark x1="11375" y1="96745" x2="12750" y2="90031"/>
                        <a14:foregroundMark x1="12750" y1="90031" x2="20625" y2="90539"/>
                        <a14:foregroundMark x1="20625" y1="90539" x2="12375" y2="97050"/>
                        <a14:foregroundMark x1="36000" y1="94303" x2="34250" y2="93998"/>
                        <a14:backgroundMark x1="37000" y1="33571" x2="23375" y2="34283"/>
                        <a14:backgroundMark x1="23375" y1="34283" x2="21000" y2="42625"/>
                        <a14:backgroundMark x1="21000" y1="42625" x2="25250" y2="49237"/>
                        <a14:backgroundMark x1="25250" y1="49237" x2="32625" y2="53510"/>
                        <a14:backgroundMark x1="32625" y1="53510" x2="49875" y2="54425"/>
                        <a14:backgroundMark x1="49875" y1="54425" x2="57625" y2="51577"/>
                        <a14:backgroundMark x1="57625" y1="51577" x2="55000" y2="42421"/>
                        <a14:backgroundMark x1="55000" y1="42421" x2="47375" y2="34486"/>
                        <a14:backgroundMark x1="47375" y1="34486" x2="40250" y2="30519"/>
                        <a14:backgroundMark x1="40250" y1="30519" x2="33250" y2="30824"/>
                      </a14:backgroundRemoval>
                    </a14:imgEffect>
                  </a14:imgLayer>
                </a14:imgProps>
              </a:ext>
            </a:extLst>
          </a:blip>
          <a:srcRect l="146" t="86956" r="72664" b="595"/>
          <a:stretch/>
        </p:blipFill>
        <p:spPr>
          <a:xfrm>
            <a:off x="1839912" y="1493837"/>
            <a:ext cx="6215605" cy="349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4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8BF38B6-F313-6748-9F09-7546CD752A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68" b="97050" l="4250" r="90000">
                        <a14:foregroundMark x1="12000" y1="80264" x2="8000" y2="73754"/>
                        <a14:foregroundMark x1="8000" y1="73754" x2="13125" y2="68667"/>
                        <a14:foregroundMark x1="13125" y1="68667" x2="29375" y2="67040"/>
                        <a14:foregroundMark x1="29375" y1="67040" x2="37250" y2="67141"/>
                        <a14:foregroundMark x1="37250" y1="67141" x2="35125" y2="73449"/>
                        <a14:foregroundMark x1="35125" y1="73449" x2="26000" y2="74975"/>
                        <a14:foregroundMark x1="26000" y1="74975" x2="12875" y2="83011"/>
                        <a14:foregroundMark x1="12875" y1="83011" x2="10000" y2="78026"/>
                        <a14:foregroundMark x1="4250" y1="75076" x2="5250" y2="71211"/>
                        <a14:foregroundMark x1="11375" y1="96745" x2="12750" y2="90031"/>
                        <a14:foregroundMark x1="12750" y1="90031" x2="20625" y2="90539"/>
                        <a14:foregroundMark x1="20625" y1="90539" x2="12375" y2="97050"/>
                        <a14:foregroundMark x1="36000" y1="94303" x2="34250" y2="93998"/>
                        <a14:backgroundMark x1="37000" y1="33571" x2="23375" y2="34283"/>
                        <a14:backgroundMark x1="23375" y1="34283" x2="21000" y2="42625"/>
                        <a14:backgroundMark x1="21000" y1="42625" x2="25250" y2="49237"/>
                        <a14:backgroundMark x1="25250" y1="49237" x2="32625" y2="53510"/>
                        <a14:backgroundMark x1="32625" y1="53510" x2="49875" y2="54425"/>
                        <a14:backgroundMark x1="49875" y1="54425" x2="57625" y2="51577"/>
                        <a14:backgroundMark x1="57625" y1="51577" x2="55000" y2="42421"/>
                        <a14:backgroundMark x1="55000" y1="42421" x2="47375" y2="34486"/>
                        <a14:backgroundMark x1="47375" y1="34486" x2="40250" y2="30519"/>
                        <a14:backgroundMark x1="40250" y1="30519" x2="33250" y2="30824"/>
                      </a14:backgroundRemoval>
                    </a14:imgEffect>
                  </a14:imgLayer>
                </a14:imgProps>
              </a:ext>
            </a:extLst>
          </a:blip>
          <a:srcRect l="27474" t="86027" r="53285" b="1524"/>
          <a:stretch/>
        </p:blipFill>
        <p:spPr>
          <a:xfrm>
            <a:off x="2558005" y="1493837"/>
            <a:ext cx="4398380" cy="349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17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, engineering drawing&#10;&#10;Description automatically generated">
            <a:extLst>
              <a:ext uri="{FF2B5EF4-FFF2-40B4-BE49-F238E27FC236}">
                <a16:creationId xmlns:a16="http://schemas.microsoft.com/office/drawing/2014/main" id="{B4BCB5D1-AC94-AE4F-B738-E40AA209DC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39" b="89950" l="2500" r="93500">
                        <a14:foregroundMark x1="8250" y1="8459" x2="8250" y2="8459"/>
                        <a14:foregroundMark x1="11250" y1="8794" x2="11250" y2="8794"/>
                        <a14:foregroundMark x1="13375" y1="9548" x2="13375" y2="9548"/>
                        <a14:foregroundMark x1="12000" y1="6616" x2="12000" y2="6616"/>
                        <a14:foregroundMark x1="7375" y1="4439" x2="7375" y2="4439"/>
                        <a14:foregroundMark x1="9625" y1="5528" x2="9625" y2="5528"/>
                        <a14:foregroundMark x1="10375" y1="5276" x2="10375" y2="5276"/>
                        <a14:foregroundMark x1="2500" y1="10637" x2="2500" y2="10637"/>
                        <a14:foregroundMark x1="2500" y1="8794" x2="2500" y2="8794"/>
                        <a14:foregroundMark x1="24625" y1="11893" x2="27125" y2="5276"/>
                        <a14:foregroundMark x1="27125" y1="5276" x2="35625" y2="8040"/>
                        <a14:foregroundMark x1="35625" y1="8040" x2="26250" y2="9548"/>
                        <a14:foregroundMark x1="26250" y1="9548" x2="26250" y2="9883"/>
                        <a14:foregroundMark x1="48375" y1="10637" x2="55125" y2="6198"/>
                        <a14:foregroundMark x1="55125" y1="6198" x2="47875" y2="10218"/>
                        <a14:foregroundMark x1="47875" y1="10218" x2="48375" y2="10469"/>
                        <a14:foregroundMark x1="74375" y1="9883" x2="82500" y2="5863"/>
                        <a14:foregroundMark x1="82500" y1="5863" x2="76000" y2="9380"/>
                        <a14:foregroundMark x1="3000" y1="25126" x2="11125" y2="21524"/>
                        <a14:foregroundMark x1="11125" y1="21524" x2="5250" y2="24372"/>
                        <a14:foregroundMark x1="35000" y1="24204" x2="34750" y2="23451"/>
                        <a14:foregroundMark x1="72750" y1="25879" x2="79750" y2="21273"/>
                        <a14:foregroundMark x1="79750" y1="21273" x2="72750" y2="26047"/>
                        <a14:foregroundMark x1="72750" y1="26047" x2="73000" y2="26214"/>
                        <a14:foregroundMark x1="93500" y1="28978" x2="93500" y2="28559"/>
                      </a14:backgroundRemoval>
                    </a14:imgEffect>
                  </a14:imgLayer>
                </a14:imgProps>
              </a:ext>
            </a:extLst>
          </a:blip>
          <a:srcRect l="1" t="3240" r="80126" b="84848"/>
          <a:stretch/>
        </p:blipFill>
        <p:spPr>
          <a:xfrm>
            <a:off x="544512" y="11401"/>
            <a:ext cx="8686800" cy="776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15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, engineering drawing&#10;&#10;Description automatically generated">
            <a:extLst>
              <a:ext uri="{FF2B5EF4-FFF2-40B4-BE49-F238E27FC236}">
                <a16:creationId xmlns:a16="http://schemas.microsoft.com/office/drawing/2014/main" id="{B4BCB5D1-AC94-AE4F-B738-E40AA209DC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39" b="89950" l="2500" r="93500">
                        <a14:foregroundMark x1="8250" y1="8459" x2="8250" y2="8459"/>
                        <a14:foregroundMark x1="11250" y1="8794" x2="11250" y2="8794"/>
                        <a14:foregroundMark x1="13375" y1="9548" x2="13375" y2="9548"/>
                        <a14:foregroundMark x1="12000" y1="6616" x2="12000" y2="6616"/>
                        <a14:foregroundMark x1="7375" y1="4439" x2="7375" y2="4439"/>
                        <a14:foregroundMark x1="9625" y1="5528" x2="9625" y2="5528"/>
                        <a14:foregroundMark x1="10375" y1="5276" x2="10375" y2="5276"/>
                        <a14:foregroundMark x1="2500" y1="10637" x2="2500" y2="10637"/>
                        <a14:foregroundMark x1="2500" y1="8794" x2="2500" y2="8794"/>
                        <a14:foregroundMark x1="24625" y1="11893" x2="27125" y2="5276"/>
                        <a14:foregroundMark x1="27125" y1="5276" x2="35625" y2="8040"/>
                        <a14:foregroundMark x1="35625" y1="8040" x2="26250" y2="9548"/>
                        <a14:foregroundMark x1="26250" y1="9548" x2="26250" y2="9883"/>
                        <a14:foregroundMark x1="48375" y1="10637" x2="55125" y2="6198"/>
                        <a14:foregroundMark x1="55125" y1="6198" x2="47875" y2="10218"/>
                        <a14:foregroundMark x1="47875" y1="10218" x2="48375" y2="10469"/>
                        <a14:foregroundMark x1="74375" y1="9883" x2="82500" y2="5863"/>
                        <a14:foregroundMark x1="82500" y1="5863" x2="76000" y2="9380"/>
                        <a14:foregroundMark x1="3000" y1="25126" x2="11125" y2="21524"/>
                        <a14:foregroundMark x1="11125" y1="21524" x2="5250" y2="24372"/>
                        <a14:foregroundMark x1="35000" y1="24204" x2="34750" y2="23451"/>
                        <a14:foregroundMark x1="72750" y1="25879" x2="79750" y2="21273"/>
                        <a14:foregroundMark x1="79750" y1="21273" x2="72750" y2="26047"/>
                        <a14:foregroundMark x1="72750" y1="26047" x2="73000" y2="26214"/>
                        <a14:foregroundMark x1="93500" y1="28978" x2="93500" y2="28559"/>
                      </a14:backgroundRemoval>
                    </a14:imgEffect>
                  </a14:imgLayer>
                </a14:imgProps>
              </a:ext>
            </a:extLst>
          </a:blip>
          <a:srcRect l="21442" t="3118" r="58685" b="84970"/>
          <a:stretch/>
        </p:blipFill>
        <p:spPr>
          <a:xfrm>
            <a:off x="544512" y="0"/>
            <a:ext cx="8686800" cy="776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76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, engineering drawing&#10;&#10;Description automatically generated">
            <a:extLst>
              <a:ext uri="{FF2B5EF4-FFF2-40B4-BE49-F238E27FC236}">
                <a16:creationId xmlns:a16="http://schemas.microsoft.com/office/drawing/2014/main" id="{B4BCB5D1-AC94-AE4F-B738-E40AA209DC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39" b="89950" l="2500" r="93500">
                        <a14:foregroundMark x1="8250" y1="8459" x2="8250" y2="8459"/>
                        <a14:foregroundMark x1="11250" y1="8794" x2="11250" y2="8794"/>
                        <a14:foregroundMark x1="13375" y1="9548" x2="13375" y2="9548"/>
                        <a14:foregroundMark x1="12000" y1="6616" x2="12000" y2="6616"/>
                        <a14:foregroundMark x1="7375" y1="4439" x2="7375" y2="4439"/>
                        <a14:foregroundMark x1="9625" y1="5528" x2="9625" y2="5528"/>
                        <a14:foregroundMark x1="10375" y1="5276" x2="10375" y2="5276"/>
                        <a14:foregroundMark x1="2500" y1="10637" x2="2500" y2="10637"/>
                        <a14:foregroundMark x1="2500" y1="8794" x2="2500" y2="8794"/>
                        <a14:foregroundMark x1="24625" y1="11893" x2="27125" y2="5276"/>
                        <a14:foregroundMark x1="27125" y1="5276" x2="35625" y2="8040"/>
                        <a14:foregroundMark x1="35625" y1="8040" x2="26250" y2="9548"/>
                        <a14:foregroundMark x1="26250" y1="9548" x2="26250" y2="9883"/>
                        <a14:foregroundMark x1="48375" y1="10637" x2="55125" y2="6198"/>
                        <a14:foregroundMark x1="55125" y1="6198" x2="47875" y2="10218"/>
                        <a14:foregroundMark x1="47875" y1="10218" x2="48375" y2="10469"/>
                        <a14:foregroundMark x1="74375" y1="9883" x2="82500" y2="5863"/>
                        <a14:foregroundMark x1="82500" y1="5863" x2="76000" y2="9380"/>
                        <a14:foregroundMark x1="3000" y1="25126" x2="11125" y2="21524"/>
                        <a14:foregroundMark x1="11125" y1="21524" x2="5250" y2="24372"/>
                        <a14:foregroundMark x1="35000" y1="24204" x2="34750" y2="23451"/>
                        <a14:foregroundMark x1="72750" y1="25879" x2="79750" y2="21273"/>
                        <a14:foregroundMark x1="79750" y1="21273" x2="72750" y2="26047"/>
                        <a14:foregroundMark x1="72750" y1="26047" x2="73000" y2="26214"/>
                        <a14:foregroundMark x1="93500" y1="28978" x2="93500" y2="28559"/>
                      </a14:backgroundRemoval>
                    </a14:imgEffect>
                  </a14:imgLayer>
                </a14:imgProps>
              </a:ext>
            </a:extLst>
          </a:blip>
          <a:srcRect l="42885" t="3541" r="37242" b="84547"/>
          <a:stretch/>
        </p:blipFill>
        <p:spPr>
          <a:xfrm>
            <a:off x="2144712" y="1417637"/>
            <a:ext cx="6057292" cy="541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50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, engineering drawing&#10;&#10;Description automatically generated">
            <a:extLst>
              <a:ext uri="{FF2B5EF4-FFF2-40B4-BE49-F238E27FC236}">
                <a16:creationId xmlns:a16="http://schemas.microsoft.com/office/drawing/2014/main" id="{B4BCB5D1-AC94-AE4F-B738-E40AA209DC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39" b="89950" l="2500" r="93500">
                        <a14:foregroundMark x1="8250" y1="8459" x2="8250" y2="8459"/>
                        <a14:foregroundMark x1="11250" y1="8794" x2="11250" y2="8794"/>
                        <a14:foregroundMark x1="13375" y1="9548" x2="13375" y2="9548"/>
                        <a14:foregroundMark x1="12000" y1="6616" x2="12000" y2="6616"/>
                        <a14:foregroundMark x1="7375" y1="4439" x2="7375" y2="4439"/>
                        <a14:foregroundMark x1="9625" y1="5528" x2="9625" y2="5528"/>
                        <a14:foregroundMark x1="10375" y1="5276" x2="10375" y2="5276"/>
                        <a14:foregroundMark x1="2500" y1="10637" x2="2500" y2="10637"/>
                        <a14:foregroundMark x1="2500" y1="8794" x2="2500" y2="8794"/>
                        <a14:foregroundMark x1="24625" y1="11893" x2="27125" y2="5276"/>
                        <a14:foregroundMark x1="27125" y1="5276" x2="35625" y2="8040"/>
                        <a14:foregroundMark x1="35625" y1="8040" x2="26250" y2="9548"/>
                        <a14:foregroundMark x1="26250" y1="9548" x2="26250" y2="9883"/>
                        <a14:foregroundMark x1="48375" y1="10637" x2="55125" y2="6198"/>
                        <a14:foregroundMark x1="55125" y1="6198" x2="47875" y2="10218"/>
                        <a14:foregroundMark x1="47875" y1="10218" x2="48375" y2="10469"/>
                        <a14:foregroundMark x1="74375" y1="9883" x2="82500" y2="5863"/>
                        <a14:foregroundMark x1="82500" y1="5863" x2="76000" y2="9380"/>
                        <a14:foregroundMark x1="3000" y1="25126" x2="11125" y2="21524"/>
                        <a14:foregroundMark x1="11125" y1="21524" x2="5250" y2="24372"/>
                        <a14:foregroundMark x1="35000" y1="24204" x2="34750" y2="23451"/>
                        <a14:foregroundMark x1="72750" y1="25879" x2="79750" y2="21273"/>
                        <a14:foregroundMark x1="79750" y1="21273" x2="72750" y2="26047"/>
                        <a14:foregroundMark x1="72750" y1="26047" x2="73000" y2="26214"/>
                        <a14:foregroundMark x1="93500" y1="28978" x2="93500" y2="28559"/>
                      </a14:backgroundRemoval>
                    </a14:imgEffect>
                  </a14:imgLayer>
                </a14:imgProps>
              </a:ext>
            </a:extLst>
          </a:blip>
          <a:srcRect l="71873" t="3040" r="8254" b="85048"/>
          <a:stretch/>
        </p:blipFill>
        <p:spPr>
          <a:xfrm>
            <a:off x="1839912" y="1417637"/>
            <a:ext cx="6057292" cy="541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632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, engineering drawing&#10;&#10;Description automatically generated">
            <a:extLst>
              <a:ext uri="{FF2B5EF4-FFF2-40B4-BE49-F238E27FC236}">
                <a16:creationId xmlns:a16="http://schemas.microsoft.com/office/drawing/2014/main" id="{B4BCB5D1-AC94-AE4F-B738-E40AA209DC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39" b="89950" l="2500" r="93500">
                        <a14:foregroundMark x1="8250" y1="8459" x2="8250" y2="8459"/>
                        <a14:foregroundMark x1="11250" y1="8794" x2="11250" y2="8794"/>
                        <a14:foregroundMark x1="13375" y1="9548" x2="13375" y2="9548"/>
                        <a14:foregroundMark x1="12000" y1="6616" x2="12000" y2="6616"/>
                        <a14:foregroundMark x1="7375" y1="4439" x2="7375" y2="4439"/>
                        <a14:foregroundMark x1="9625" y1="5528" x2="9625" y2="5528"/>
                        <a14:foregroundMark x1="10375" y1="5276" x2="10375" y2="5276"/>
                        <a14:foregroundMark x1="2500" y1="10637" x2="2500" y2="10637"/>
                        <a14:foregroundMark x1="2500" y1="8794" x2="2500" y2="8794"/>
                        <a14:foregroundMark x1="24625" y1="11893" x2="27125" y2="5276"/>
                        <a14:foregroundMark x1="27125" y1="5276" x2="35625" y2="8040"/>
                        <a14:foregroundMark x1="35625" y1="8040" x2="26250" y2="9548"/>
                        <a14:foregroundMark x1="26250" y1="9548" x2="26250" y2="9883"/>
                        <a14:foregroundMark x1="48375" y1="10637" x2="55125" y2="6198"/>
                        <a14:foregroundMark x1="55125" y1="6198" x2="47875" y2="10218"/>
                        <a14:foregroundMark x1="47875" y1="10218" x2="48375" y2="10469"/>
                        <a14:foregroundMark x1="74375" y1="9883" x2="82500" y2="5863"/>
                        <a14:foregroundMark x1="82500" y1="5863" x2="76000" y2="9380"/>
                        <a14:foregroundMark x1="3000" y1="25126" x2="11125" y2="21524"/>
                        <a14:foregroundMark x1="11125" y1="21524" x2="5250" y2="24372"/>
                        <a14:foregroundMark x1="35000" y1="24204" x2="34750" y2="23451"/>
                        <a14:foregroundMark x1="72750" y1="25879" x2="79750" y2="21273"/>
                        <a14:foregroundMark x1="79750" y1="21273" x2="72750" y2="26047"/>
                        <a14:foregroundMark x1="72750" y1="26047" x2="73000" y2="26214"/>
                        <a14:foregroundMark x1="93500" y1="28978" x2="93500" y2="28559"/>
                      </a14:backgroundRemoval>
                    </a14:imgEffect>
                  </a14:imgLayer>
                </a14:imgProps>
              </a:ext>
            </a:extLst>
          </a:blip>
          <a:srcRect l="49" t="17765" r="76890" b="70323"/>
          <a:stretch/>
        </p:blipFill>
        <p:spPr>
          <a:xfrm>
            <a:off x="1382712" y="960437"/>
            <a:ext cx="7028992" cy="541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49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, engineering drawing&#10;&#10;Description automatically generated">
            <a:extLst>
              <a:ext uri="{FF2B5EF4-FFF2-40B4-BE49-F238E27FC236}">
                <a16:creationId xmlns:a16="http://schemas.microsoft.com/office/drawing/2014/main" id="{B4BCB5D1-AC94-AE4F-B738-E40AA209DC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39" b="89950" l="2500" r="93500">
                        <a14:foregroundMark x1="8250" y1="8459" x2="8250" y2="8459"/>
                        <a14:foregroundMark x1="11250" y1="8794" x2="11250" y2="8794"/>
                        <a14:foregroundMark x1="13375" y1="9548" x2="13375" y2="9548"/>
                        <a14:foregroundMark x1="12000" y1="6616" x2="12000" y2="6616"/>
                        <a14:foregroundMark x1="7375" y1="4439" x2="7375" y2="4439"/>
                        <a14:foregroundMark x1="9625" y1="5528" x2="9625" y2="5528"/>
                        <a14:foregroundMark x1="10375" y1="5276" x2="10375" y2="5276"/>
                        <a14:foregroundMark x1="2500" y1="10637" x2="2500" y2="10637"/>
                        <a14:foregroundMark x1="2500" y1="8794" x2="2500" y2="8794"/>
                        <a14:foregroundMark x1="24625" y1="11893" x2="27125" y2="5276"/>
                        <a14:foregroundMark x1="27125" y1="5276" x2="35625" y2="8040"/>
                        <a14:foregroundMark x1="35625" y1="8040" x2="26250" y2="9548"/>
                        <a14:foregroundMark x1="26250" y1="9548" x2="26250" y2="9883"/>
                        <a14:foregroundMark x1="48375" y1="10637" x2="55125" y2="6198"/>
                        <a14:foregroundMark x1="55125" y1="6198" x2="47875" y2="10218"/>
                        <a14:foregroundMark x1="47875" y1="10218" x2="48375" y2="10469"/>
                        <a14:foregroundMark x1="74375" y1="9883" x2="82500" y2="5863"/>
                        <a14:foregroundMark x1="82500" y1="5863" x2="76000" y2="9380"/>
                        <a14:foregroundMark x1="3000" y1="25126" x2="11125" y2="21524"/>
                        <a14:foregroundMark x1="11125" y1="21524" x2="5250" y2="24372"/>
                        <a14:foregroundMark x1="35000" y1="24204" x2="34750" y2="23451"/>
                        <a14:foregroundMark x1="72750" y1="25879" x2="79750" y2="21273"/>
                        <a14:foregroundMark x1="79750" y1="21273" x2="72750" y2="26047"/>
                        <a14:foregroundMark x1="72750" y1="26047" x2="73000" y2="26214"/>
                        <a14:foregroundMark x1="93500" y1="28978" x2="93500" y2="28559"/>
                      </a14:backgroundRemoval>
                    </a14:imgEffect>
                  </a14:imgLayer>
                </a14:imgProps>
              </a:ext>
            </a:extLst>
          </a:blip>
          <a:srcRect l="23956" t="18367" r="54976" b="69721"/>
          <a:stretch/>
        </p:blipFill>
        <p:spPr>
          <a:xfrm>
            <a:off x="1458912" y="1189037"/>
            <a:ext cx="6421528" cy="541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50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, engineering drawing&#10;&#10;Description automatically generated">
            <a:extLst>
              <a:ext uri="{FF2B5EF4-FFF2-40B4-BE49-F238E27FC236}">
                <a16:creationId xmlns:a16="http://schemas.microsoft.com/office/drawing/2014/main" id="{B4BCB5D1-AC94-AE4F-B738-E40AA209DC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39" b="89950" l="2500" r="93500">
                        <a14:foregroundMark x1="8250" y1="8459" x2="8250" y2="8459"/>
                        <a14:foregroundMark x1="11250" y1="8794" x2="11250" y2="8794"/>
                        <a14:foregroundMark x1="13375" y1="9548" x2="13375" y2="9548"/>
                        <a14:foregroundMark x1="12000" y1="6616" x2="12000" y2="6616"/>
                        <a14:foregroundMark x1="7375" y1="4439" x2="7375" y2="4439"/>
                        <a14:foregroundMark x1="9625" y1="5528" x2="9625" y2="5528"/>
                        <a14:foregroundMark x1="10375" y1="5276" x2="10375" y2="5276"/>
                        <a14:foregroundMark x1="2500" y1="10637" x2="2500" y2="10637"/>
                        <a14:foregroundMark x1="2500" y1="8794" x2="2500" y2="8794"/>
                        <a14:foregroundMark x1="24625" y1="11893" x2="27125" y2="5276"/>
                        <a14:foregroundMark x1="27125" y1="5276" x2="35625" y2="8040"/>
                        <a14:foregroundMark x1="35625" y1="8040" x2="26250" y2="9548"/>
                        <a14:foregroundMark x1="26250" y1="9548" x2="26250" y2="9883"/>
                        <a14:foregroundMark x1="48375" y1="10637" x2="55125" y2="6198"/>
                        <a14:foregroundMark x1="55125" y1="6198" x2="47875" y2="10218"/>
                        <a14:foregroundMark x1="47875" y1="10218" x2="48375" y2="10469"/>
                        <a14:foregroundMark x1="74375" y1="9883" x2="82500" y2="5863"/>
                        <a14:foregroundMark x1="82500" y1="5863" x2="76000" y2="9380"/>
                        <a14:foregroundMark x1="3000" y1="25126" x2="11125" y2="21524"/>
                        <a14:foregroundMark x1="11125" y1="21524" x2="5250" y2="24372"/>
                        <a14:foregroundMark x1="35000" y1="24204" x2="34750" y2="23451"/>
                        <a14:foregroundMark x1="72750" y1="25879" x2="79750" y2="21273"/>
                        <a14:foregroundMark x1="79750" y1="21273" x2="72750" y2="26047"/>
                        <a14:foregroundMark x1="72750" y1="26047" x2="73000" y2="26214"/>
                        <a14:foregroundMark x1="93500" y1="28978" x2="93500" y2="28559"/>
                      </a14:backgroundRemoval>
                    </a14:imgEffect>
                  </a14:imgLayer>
                </a14:imgProps>
              </a:ext>
            </a:extLst>
          </a:blip>
          <a:srcRect l="43829" t="16847" r="35103" b="67426"/>
          <a:stretch/>
        </p:blipFill>
        <p:spPr>
          <a:xfrm>
            <a:off x="1763712" y="409239"/>
            <a:ext cx="6421528" cy="715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84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, engineering drawing&#10;&#10;Description automatically generated">
            <a:extLst>
              <a:ext uri="{FF2B5EF4-FFF2-40B4-BE49-F238E27FC236}">
                <a16:creationId xmlns:a16="http://schemas.microsoft.com/office/drawing/2014/main" id="{B4BCB5D1-AC94-AE4F-B738-E40AA209DC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39" b="89950" l="2500" r="93500">
                        <a14:foregroundMark x1="8250" y1="8459" x2="8250" y2="8459"/>
                        <a14:foregroundMark x1="11250" y1="8794" x2="11250" y2="8794"/>
                        <a14:foregroundMark x1="13375" y1="9548" x2="13375" y2="9548"/>
                        <a14:foregroundMark x1="12000" y1="6616" x2="12000" y2="6616"/>
                        <a14:foregroundMark x1="7375" y1="4439" x2="7375" y2="4439"/>
                        <a14:foregroundMark x1="9625" y1="5528" x2="9625" y2="5528"/>
                        <a14:foregroundMark x1="10375" y1="5276" x2="10375" y2="5276"/>
                        <a14:foregroundMark x1="2500" y1="10637" x2="2500" y2="10637"/>
                        <a14:foregroundMark x1="2500" y1="8794" x2="2500" y2="8794"/>
                        <a14:foregroundMark x1="24625" y1="11893" x2="27125" y2="5276"/>
                        <a14:foregroundMark x1="27125" y1="5276" x2="35625" y2="8040"/>
                        <a14:foregroundMark x1="35625" y1="8040" x2="26250" y2="9548"/>
                        <a14:foregroundMark x1="26250" y1="9548" x2="26250" y2="9883"/>
                        <a14:foregroundMark x1="48375" y1="10637" x2="55125" y2="6198"/>
                        <a14:foregroundMark x1="55125" y1="6198" x2="47875" y2="10218"/>
                        <a14:foregroundMark x1="47875" y1="10218" x2="48375" y2="10469"/>
                        <a14:foregroundMark x1="74375" y1="9883" x2="82500" y2="5863"/>
                        <a14:foregroundMark x1="82500" y1="5863" x2="76000" y2="9380"/>
                        <a14:foregroundMark x1="3000" y1="25126" x2="11125" y2="21524"/>
                        <a14:foregroundMark x1="11125" y1="21524" x2="5250" y2="24372"/>
                        <a14:foregroundMark x1="35000" y1="24204" x2="34750" y2="23451"/>
                        <a14:foregroundMark x1="72750" y1="25879" x2="79750" y2="21273"/>
                        <a14:foregroundMark x1="79750" y1="21273" x2="72750" y2="26047"/>
                        <a14:foregroundMark x1="72750" y1="26047" x2="73000" y2="26214"/>
                        <a14:backgroundMark x1="89375" y1="28559" x2="91000" y2="27889"/>
                        <a14:backgroundMark x1="91000" y1="27889" x2="92500" y2="28141"/>
                        <a14:backgroundMark x1="92500" y1="28141" x2="92250" y2="29313"/>
                        <a14:backgroundMark x1="92250" y1="29313" x2="90375" y2="28811"/>
                        <a14:backgroundMark x1="90375" y1="28811" x2="90000" y2="28476"/>
                      </a14:backgroundRemoval>
                    </a14:imgEffect>
                  </a14:imgLayer>
                </a14:imgProps>
              </a:ext>
            </a:extLst>
          </a:blip>
          <a:srcRect l="65369" t="18054" r="6774" b="68975"/>
          <a:stretch/>
        </p:blipFill>
        <p:spPr>
          <a:xfrm>
            <a:off x="849312" y="1112837"/>
            <a:ext cx="8490857" cy="589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07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Times New Roman"/>
        <a:ea typeface="msgothic"/>
        <a:cs typeface="msgothic"/>
      </a:majorFont>
      <a:minorFont>
        <a:latin typeface="Times New Roman"/>
        <a:ea typeface="msgothic"/>
        <a:cs typeface="ms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2" charset="2"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2" charset="2"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6879</TotalTime>
  <Words>252</Words>
  <Application>Microsoft Macintosh PowerPoint</Application>
  <PresentationFormat>Custom</PresentationFormat>
  <Paragraphs>1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Times New Roman</vt:lpstr>
      <vt:lpstr>msgothic</vt:lpstr>
      <vt:lpstr>Wingdings</vt:lpstr>
      <vt:lpstr>Arial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Bene Ramirez</cp:lastModifiedBy>
  <cp:revision>10</cp:revision>
  <dcterms:modified xsi:type="dcterms:W3CDTF">2021-08-11T15:00:58Z</dcterms:modified>
</cp:coreProperties>
</file>